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144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BC06717-E115-4FBF-A325-A0FCD8366A61}" type="datetimeFigureOut">
              <a:rPr lang="fr-FR"/>
              <a:pPr>
                <a:defRPr/>
              </a:pPr>
              <a:t>13/10/2025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B17DD55-D03B-42B2-AE00-AB668D13AA9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7842766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DD5EF67-51CB-455E-A8C2-DB8F9BA56EE7}" type="datetimeFigureOut">
              <a:rPr lang="fr-FR"/>
              <a:pPr>
                <a:defRPr/>
              </a:pPr>
              <a:t>13/10/2025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66E751-C863-438D-8E52-FB051A32745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7829904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CAFB69-70DD-4FDD-B154-6FBE31AAE81A}" type="slidenum">
              <a:rPr lang="fr-FR" altLang="fr-F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6149" name="Espace réservé du pied de page 1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0" name="Espace réservé de l'en-tête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260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2276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0" y="6165850"/>
            <a:ext cx="9144000" cy="692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Rectangle 4"/>
          <p:cNvSpPr/>
          <p:nvPr userDrawn="1"/>
        </p:nvSpPr>
        <p:spPr>
          <a:xfrm>
            <a:off x="0" y="1700213"/>
            <a:ext cx="9144000" cy="4392612"/>
          </a:xfrm>
          <a:prstGeom prst="rect">
            <a:avLst/>
          </a:prstGeom>
          <a:solidFill>
            <a:srgbClr val="00387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6" name="Imag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25" y="6191250"/>
            <a:ext cx="1436688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3" descr="Université Gustave Eiffel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6264275"/>
            <a:ext cx="1922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0" y="6191250"/>
            <a:ext cx="24336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2060848"/>
            <a:ext cx="7236296" cy="1872208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fr-FR"/>
              <a:t>Cliquez pour modifier le style du titre</a:t>
            </a:r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AF3132C-9FFF-4867-8884-8E4A08DB0F0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054" y="337223"/>
            <a:ext cx="2777893" cy="107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5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2E667850-5522-4FE6-B26A-856A226570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619672" cy="62710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5A516-DFD6-4A2C-8DC0-B3E3FFEF5E5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7648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55C06-A036-4833-A8EE-719D11724C7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62103EF-C79E-4754-BCCF-EE257C5390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619672" cy="6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5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0499C-E8D0-4BC1-8478-00F96398987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199DE21-8624-45C1-ABB5-C3526E29C0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619672" cy="6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69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9CD8D-C444-4F50-B727-FEE9E7C9982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007853F-5FB3-41D2-8BD6-9423B1D937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619672" cy="6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75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B052F-D507-4227-8F62-B79F821ABB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A6899D1-F549-4678-B046-D2230ECC84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619672" cy="6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6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F29A1-3B49-44EF-860A-C3936A5AD42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54AC228-AC7F-427B-8BE0-1890BA97E6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619672" cy="6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61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3008313" cy="742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692696"/>
            <a:ext cx="5111750" cy="54334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9ED94-DD43-4DD6-95CC-B9BF2CFC87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8919FFC-196C-4128-A2F2-B900540C60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619672" cy="6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51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F9FA4-A194-4EFD-BC88-8515578410F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03737B8-2120-47A0-A8E6-E9C68E600E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619672" cy="6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27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179388" y="620713"/>
            <a:ext cx="8785225" cy="725487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484313"/>
            <a:ext cx="8229600" cy="464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597650"/>
            <a:ext cx="9144000" cy="260350"/>
          </a:xfrm>
          <a:prstGeom prst="rect">
            <a:avLst/>
          </a:prstGeom>
          <a:solidFill>
            <a:srgbClr val="00387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58213" y="6597650"/>
            <a:ext cx="585787" cy="2603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FBF7FDE-E924-4ECE-A378-13FFA78B80E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30" name="ZoneTexte 9"/>
          <p:cNvSpPr txBox="1">
            <a:spLocks noChangeArrowheads="1"/>
          </p:cNvSpPr>
          <p:nvPr userDrawn="1"/>
        </p:nvSpPr>
        <p:spPr bwMode="auto">
          <a:xfrm>
            <a:off x="107950" y="6596063"/>
            <a:ext cx="633571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1000">
                <a:solidFill>
                  <a:schemeClr val="bg1"/>
                </a:solidFill>
                <a:latin typeface="Calibri" pitchFamily="34" charset="0"/>
              </a:rPr>
              <a:t>Intervenant et titre de la présentation</a:t>
            </a:r>
          </a:p>
        </p:txBody>
      </p:sp>
      <p:pic>
        <p:nvPicPr>
          <p:cNvPr id="1031" name="Imag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11113"/>
            <a:ext cx="157321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b="1" kern="1200">
          <a:solidFill>
            <a:srgbClr val="FFCC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3"/>
          <p:cNvSpPr>
            <a:spLocks noGrp="1"/>
          </p:cNvSpPr>
          <p:nvPr>
            <p:ph type="ctrTitle"/>
          </p:nvPr>
        </p:nvSpPr>
        <p:spPr>
          <a:xfrm>
            <a:off x="1042988" y="2060575"/>
            <a:ext cx="7237412" cy="1873250"/>
          </a:xfrm>
        </p:spPr>
        <p:txBody>
          <a:bodyPr/>
          <a:lstStyle/>
          <a:p>
            <a:r>
              <a:rPr lang="fr-FR" altLang="fr-FR"/>
              <a:t>Titre de la présentation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42988" y="4652963"/>
            <a:ext cx="7273925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bg1"/>
                </a:solidFill>
                <a:latin typeface="+mn-lt"/>
                <a:cs typeface="+mn-cs"/>
              </a:rPr>
              <a:t>Intervenant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bg1"/>
                </a:solidFill>
                <a:latin typeface="+mn-lt"/>
                <a:cs typeface="+mn-cs"/>
              </a:rPr>
              <a:t>Organisme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r-FR" altLang="fr-FR"/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oneTexte 1"/>
          <p:cNvSpPr txBox="1">
            <a:spLocks noChangeArrowheads="1"/>
          </p:cNvSpPr>
          <p:nvPr/>
        </p:nvSpPr>
        <p:spPr bwMode="auto">
          <a:xfrm>
            <a:off x="539750" y="1989138"/>
            <a:ext cx="56165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 b="1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 b="1">
                <a:solidFill>
                  <a:srgbClr val="FFCC0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/>
              <a:t>Merci de votre attention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Coordonnées Intervenant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Organisme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Adresse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Tel/Mail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18</Words>
  <Application>Microsoft Office PowerPoint</Application>
  <PresentationFormat>Affichage à l'écran (4:3)</PresentationFormat>
  <Paragraphs>13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Titre de la présentation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gantier</dc:creator>
  <cp:lastModifiedBy>CEREZO Véronique</cp:lastModifiedBy>
  <cp:revision>29</cp:revision>
  <dcterms:created xsi:type="dcterms:W3CDTF">2015-01-30T08:45:41Z</dcterms:created>
  <dcterms:modified xsi:type="dcterms:W3CDTF">2025-10-13T14:01:59Z</dcterms:modified>
</cp:coreProperties>
</file>